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0881975" cy="29883100"/>
  <p:notesSz cx="6954838" cy="9309100"/>
  <p:defaultTextStyle>
    <a:defPPr>
      <a:defRPr lang="en-US"/>
    </a:defPPr>
    <a:lvl1pPr marL="0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50280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900559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50839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801119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251399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701679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151959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602238" algn="l" defTabSz="290055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412">
          <p15:clr>
            <a:srgbClr val="A4A3A4"/>
          </p15:clr>
        </p15:guide>
        <p15:guide id="2" pos="65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>
        <p:scale>
          <a:sx n="30" d="100"/>
          <a:sy n="30" d="100"/>
        </p:scale>
        <p:origin x="-420" y="-102"/>
      </p:cViewPr>
      <p:guideLst>
        <p:guide orient="horz" pos="9412"/>
        <p:guide pos="65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6149" y="9283132"/>
            <a:ext cx="17749679" cy="640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2297" y="16933757"/>
            <a:ext cx="14617383" cy="76367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5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00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50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0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51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01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151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602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555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37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988012" y="7498447"/>
            <a:ext cx="16444555" cy="1597846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4346" y="7498447"/>
            <a:ext cx="48985633" cy="1597846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2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08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9533" y="19202660"/>
            <a:ext cx="17749679" cy="5935116"/>
          </a:xfrm>
        </p:spPr>
        <p:txBody>
          <a:bodyPr anchor="t"/>
          <a:lstStyle>
            <a:lvl1pPr algn="l">
              <a:defRPr sz="1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9533" y="12665736"/>
            <a:ext cx="17749679" cy="6536926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50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900559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5083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0111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25139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70167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15195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60223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98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4346" y="43697121"/>
            <a:ext cx="32715094" cy="123585987"/>
          </a:xfrm>
        </p:spPr>
        <p:txBody>
          <a:bodyPr/>
          <a:lstStyle>
            <a:lvl1pPr>
              <a:defRPr sz="8900"/>
            </a:lvl1pPr>
            <a:lvl2pPr>
              <a:defRPr sz="76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17473" y="43697121"/>
            <a:ext cx="32715094" cy="123585987"/>
          </a:xfrm>
        </p:spPr>
        <p:txBody>
          <a:bodyPr/>
          <a:lstStyle>
            <a:lvl1pPr>
              <a:defRPr sz="8900"/>
            </a:lvl1pPr>
            <a:lvl2pPr>
              <a:defRPr sz="76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06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099" y="1196710"/>
            <a:ext cx="18793778" cy="498051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4099" y="6689114"/>
            <a:ext cx="9226499" cy="2787703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50280" indent="0">
              <a:buNone/>
              <a:defRPr sz="6400" b="1"/>
            </a:lvl2pPr>
            <a:lvl3pPr marL="2900559" indent="0">
              <a:buNone/>
              <a:defRPr sz="5700" b="1"/>
            </a:lvl3pPr>
            <a:lvl4pPr marL="4350839" indent="0">
              <a:buNone/>
              <a:defRPr sz="5100" b="1"/>
            </a:lvl4pPr>
            <a:lvl5pPr marL="5801119" indent="0">
              <a:buNone/>
              <a:defRPr sz="5100" b="1"/>
            </a:lvl5pPr>
            <a:lvl6pPr marL="7251399" indent="0">
              <a:buNone/>
              <a:defRPr sz="5100" b="1"/>
            </a:lvl6pPr>
            <a:lvl7pPr marL="8701679" indent="0">
              <a:buNone/>
              <a:defRPr sz="5100" b="1"/>
            </a:lvl7pPr>
            <a:lvl8pPr marL="10151959" indent="0">
              <a:buNone/>
              <a:defRPr sz="5100" b="1"/>
            </a:lvl8pPr>
            <a:lvl9pPr marL="11602238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4099" y="9476817"/>
            <a:ext cx="9226499" cy="17217372"/>
          </a:xfrm>
        </p:spPr>
        <p:txBody>
          <a:bodyPr/>
          <a:lstStyle>
            <a:lvl1pPr>
              <a:defRPr sz="7600"/>
            </a:lvl1pPr>
            <a:lvl2pPr>
              <a:defRPr sz="64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07754" y="6689114"/>
            <a:ext cx="9230124" cy="2787703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50280" indent="0">
              <a:buNone/>
              <a:defRPr sz="6400" b="1"/>
            </a:lvl2pPr>
            <a:lvl3pPr marL="2900559" indent="0">
              <a:buNone/>
              <a:defRPr sz="5700" b="1"/>
            </a:lvl3pPr>
            <a:lvl4pPr marL="4350839" indent="0">
              <a:buNone/>
              <a:defRPr sz="5100" b="1"/>
            </a:lvl4pPr>
            <a:lvl5pPr marL="5801119" indent="0">
              <a:buNone/>
              <a:defRPr sz="5100" b="1"/>
            </a:lvl5pPr>
            <a:lvl6pPr marL="7251399" indent="0">
              <a:buNone/>
              <a:defRPr sz="5100" b="1"/>
            </a:lvl6pPr>
            <a:lvl7pPr marL="8701679" indent="0">
              <a:buNone/>
              <a:defRPr sz="5100" b="1"/>
            </a:lvl7pPr>
            <a:lvl8pPr marL="10151959" indent="0">
              <a:buNone/>
              <a:defRPr sz="5100" b="1"/>
            </a:lvl8pPr>
            <a:lvl9pPr marL="11602238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07754" y="9476817"/>
            <a:ext cx="9230124" cy="17217372"/>
          </a:xfrm>
        </p:spPr>
        <p:txBody>
          <a:bodyPr/>
          <a:lstStyle>
            <a:lvl1pPr>
              <a:defRPr sz="7600"/>
            </a:lvl1pPr>
            <a:lvl2pPr>
              <a:defRPr sz="64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250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524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01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100" y="1189791"/>
            <a:ext cx="6870026" cy="5063525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4273" y="1189793"/>
            <a:ext cx="11673604" cy="25504398"/>
          </a:xfrm>
        </p:spPr>
        <p:txBody>
          <a:bodyPr/>
          <a:lstStyle>
            <a:lvl1pPr>
              <a:defRPr sz="10100"/>
            </a:lvl1pPr>
            <a:lvl2pPr>
              <a:defRPr sz="8900"/>
            </a:lvl2pPr>
            <a:lvl3pPr>
              <a:defRPr sz="76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4100" y="6253318"/>
            <a:ext cx="6870026" cy="20440873"/>
          </a:xfrm>
        </p:spPr>
        <p:txBody>
          <a:bodyPr/>
          <a:lstStyle>
            <a:lvl1pPr marL="0" indent="0">
              <a:buNone/>
              <a:defRPr sz="4500"/>
            </a:lvl1pPr>
            <a:lvl2pPr marL="1450280" indent="0">
              <a:buNone/>
              <a:defRPr sz="3800"/>
            </a:lvl2pPr>
            <a:lvl3pPr marL="2900559" indent="0">
              <a:buNone/>
              <a:defRPr sz="3200"/>
            </a:lvl3pPr>
            <a:lvl4pPr marL="4350839" indent="0">
              <a:buNone/>
              <a:defRPr sz="2800"/>
            </a:lvl4pPr>
            <a:lvl5pPr marL="5801119" indent="0">
              <a:buNone/>
              <a:defRPr sz="2800"/>
            </a:lvl5pPr>
            <a:lvl6pPr marL="7251399" indent="0">
              <a:buNone/>
              <a:defRPr sz="2800"/>
            </a:lvl6pPr>
            <a:lvl7pPr marL="8701679" indent="0">
              <a:buNone/>
              <a:defRPr sz="2800"/>
            </a:lvl7pPr>
            <a:lvl8pPr marL="10151959" indent="0">
              <a:buNone/>
              <a:defRPr sz="2800"/>
            </a:lvl8pPr>
            <a:lvl9pPr marL="11602238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980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014" y="20918170"/>
            <a:ext cx="12529185" cy="2469508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014" y="2670111"/>
            <a:ext cx="12529185" cy="17929860"/>
          </a:xfrm>
        </p:spPr>
        <p:txBody>
          <a:bodyPr/>
          <a:lstStyle>
            <a:lvl1pPr marL="0" indent="0">
              <a:buNone/>
              <a:defRPr sz="10100"/>
            </a:lvl1pPr>
            <a:lvl2pPr marL="1450280" indent="0">
              <a:buNone/>
              <a:defRPr sz="8900"/>
            </a:lvl2pPr>
            <a:lvl3pPr marL="2900559" indent="0">
              <a:buNone/>
              <a:defRPr sz="7600"/>
            </a:lvl3pPr>
            <a:lvl4pPr marL="4350839" indent="0">
              <a:buNone/>
              <a:defRPr sz="6400"/>
            </a:lvl4pPr>
            <a:lvl5pPr marL="5801119" indent="0">
              <a:buNone/>
              <a:defRPr sz="6400"/>
            </a:lvl5pPr>
            <a:lvl6pPr marL="7251399" indent="0">
              <a:buNone/>
              <a:defRPr sz="6400"/>
            </a:lvl6pPr>
            <a:lvl7pPr marL="8701679" indent="0">
              <a:buNone/>
              <a:defRPr sz="6400"/>
            </a:lvl7pPr>
            <a:lvl8pPr marL="10151959" indent="0">
              <a:buNone/>
              <a:defRPr sz="6400"/>
            </a:lvl8pPr>
            <a:lvl9pPr marL="11602238" indent="0">
              <a:buNone/>
              <a:defRPr sz="6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3014" y="23387678"/>
            <a:ext cx="12529185" cy="3507112"/>
          </a:xfrm>
        </p:spPr>
        <p:txBody>
          <a:bodyPr/>
          <a:lstStyle>
            <a:lvl1pPr marL="0" indent="0">
              <a:buNone/>
              <a:defRPr sz="4500"/>
            </a:lvl1pPr>
            <a:lvl2pPr marL="1450280" indent="0">
              <a:buNone/>
              <a:defRPr sz="3800"/>
            </a:lvl2pPr>
            <a:lvl3pPr marL="2900559" indent="0">
              <a:buNone/>
              <a:defRPr sz="3200"/>
            </a:lvl3pPr>
            <a:lvl4pPr marL="4350839" indent="0">
              <a:buNone/>
              <a:defRPr sz="2800"/>
            </a:lvl4pPr>
            <a:lvl5pPr marL="5801119" indent="0">
              <a:buNone/>
              <a:defRPr sz="2800"/>
            </a:lvl5pPr>
            <a:lvl6pPr marL="7251399" indent="0">
              <a:buNone/>
              <a:defRPr sz="2800"/>
            </a:lvl6pPr>
            <a:lvl7pPr marL="8701679" indent="0">
              <a:buNone/>
              <a:defRPr sz="2800"/>
            </a:lvl7pPr>
            <a:lvl8pPr marL="10151959" indent="0">
              <a:buNone/>
              <a:defRPr sz="2800"/>
            </a:lvl8pPr>
            <a:lvl9pPr marL="11602238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82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4099" y="1196710"/>
            <a:ext cx="18793778" cy="4980517"/>
          </a:xfrm>
          <a:prstGeom prst="rect">
            <a:avLst/>
          </a:prstGeom>
        </p:spPr>
        <p:txBody>
          <a:bodyPr vert="horz" lIns="290056" tIns="145028" rIns="290056" bIns="14502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4099" y="6972726"/>
            <a:ext cx="18793778" cy="19721464"/>
          </a:xfrm>
          <a:prstGeom prst="rect">
            <a:avLst/>
          </a:prstGeom>
        </p:spPr>
        <p:txBody>
          <a:bodyPr vert="horz" lIns="290056" tIns="145028" rIns="290056" bIns="1450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4099" y="27697209"/>
            <a:ext cx="4872461" cy="1590999"/>
          </a:xfrm>
          <a:prstGeom prst="rect">
            <a:avLst/>
          </a:prstGeom>
        </p:spPr>
        <p:txBody>
          <a:bodyPr vert="horz" lIns="290056" tIns="145028" rIns="290056" bIns="145028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9290-7B51-42F7-9E9E-BC6892842C51}" type="datetimeFigureOut">
              <a:rPr lang="en-US" smtClean="0"/>
              <a:pPr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34675" y="27697209"/>
            <a:ext cx="6612626" cy="1590999"/>
          </a:xfrm>
          <a:prstGeom prst="rect">
            <a:avLst/>
          </a:prstGeom>
        </p:spPr>
        <p:txBody>
          <a:bodyPr vert="horz" lIns="290056" tIns="145028" rIns="290056" bIns="145028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965416" y="27697209"/>
            <a:ext cx="4872461" cy="1590999"/>
          </a:xfrm>
          <a:prstGeom prst="rect">
            <a:avLst/>
          </a:prstGeom>
        </p:spPr>
        <p:txBody>
          <a:bodyPr vert="horz" lIns="290056" tIns="145028" rIns="290056" bIns="145028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3F04F-51EA-44F5-915D-EDBA0B724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5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00559" rtl="0" eaLnBrk="1" latinLnBrk="0" hangingPunct="1">
        <a:spcBef>
          <a:spcPct val="0"/>
        </a:spcBef>
        <a:buNone/>
        <a:defRPr sz="1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7710" indent="-1087710" algn="l" defTabSz="290055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56705" indent="-906425" algn="l" defTabSz="2900559" rtl="0" eaLnBrk="1" latinLnBrk="0" hangingPunct="1">
        <a:spcBef>
          <a:spcPct val="20000"/>
        </a:spcBef>
        <a:buFont typeface="Arial" panose="020B0604020202020204" pitchFamily="34" charset="0"/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2pPr>
      <a:lvl3pPr marL="3625700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75979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26259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7976539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426819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877098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327378" indent="-725140" algn="l" defTabSz="2900559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50280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900559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50839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801119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51399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701679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151959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602238" algn="l" defTabSz="290055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3757837"/>
              </p:ext>
            </p:extLst>
          </p:nvPr>
        </p:nvGraphicFramePr>
        <p:xfrm>
          <a:off x="4344987" y="211936"/>
          <a:ext cx="13003513" cy="2492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3963"/>
                <a:gridCol w="929550"/>
              </a:tblGrid>
              <a:tr h="2492618">
                <a:tc>
                  <a:txBody>
                    <a:bodyPr/>
                    <a:lstStyle/>
                    <a:p>
                      <a:pPr algn="ctr"/>
                      <a:r>
                        <a:rPr lang="en-US" sz="5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Title of the </a:t>
                      </a:r>
                      <a:r>
                        <a:rPr lang="en-US" sz="5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Paper </a:t>
                      </a:r>
                      <a:endParaRPr lang="en-US" sz="50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2846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1, Author 2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Author 3</a:t>
                      </a:r>
                    </a:p>
                    <a:p>
                      <a:pPr algn="ctr"/>
                      <a:r>
                        <a:rPr lang="en-US" sz="2000" i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</a:t>
                      </a:r>
                      <a:r>
                        <a:rPr lang="en-US" sz="2000" i="1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indent="0" algn="ctr" defTabSz="29005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29005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 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63" marR="59663" marT="31790" marB="317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5800" dirty="0">
                        <a:solidFill>
                          <a:schemeClr val="tx1"/>
                        </a:solidFill>
                      </a:endParaRPr>
                    </a:p>
                  </a:txBody>
                  <a:tcPr marL="59663" marR="59663" marT="31790" marB="317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883767"/>
              </p:ext>
            </p:extLst>
          </p:nvPr>
        </p:nvGraphicFramePr>
        <p:xfrm>
          <a:off x="1352873" y="2982666"/>
          <a:ext cx="18384514" cy="23236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92257"/>
                <a:gridCol w="9192257"/>
              </a:tblGrid>
              <a:tr h="5943836">
                <a:tc>
                  <a:txBody>
                    <a:bodyPr/>
                    <a:lstStyle/>
                    <a:p>
                      <a:pPr marL="0" marR="0" indent="0" algn="ctr" defTabSz="42846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Abstract</a:t>
                      </a:r>
                      <a:endParaRPr lang="en-US" sz="3000" b="1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71500" marR="0" indent="-571500" algn="just" defTabSz="42846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30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en-US" sz="30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and Discussion</a:t>
                      </a:r>
                      <a:endParaRPr lang="en-US" sz="3000" b="1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3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3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3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3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3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3297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2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en-US" sz="2500" b="1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5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85757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800" b="1" u="sng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Acquisition *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5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4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30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Conclusions</a:t>
                      </a:r>
                    </a:p>
                    <a:p>
                      <a:pPr marL="342900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5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7442">
                <a:tc rowSpan="2">
                  <a:txBody>
                    <a:bodyPr/>
                    <a:lstStyle/>
                    <a:p>
                      <a:pPr marL="0" marR="0" indent="0" algn="ctr" defTabSz="29005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32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Methodology*</a:t>
                      </a: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US" sz="25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625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r>
                        <a:rPr lang="en-US" sz="30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References</a:t>
                      </a:r>
                    </a:p>
                    <a:p>
                      <a:pPr marL="457200" lvl="0" indent="-457200" algn="just">
                        <a:buFont typeface="+mj-lt"/>
                        <a:buAutoNum type="arabicPeriod"/>
                      </a:pPr>
                      <a:endParaRPr lang="en-US" sz="23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5996" marR="115996" marT="94618" marB="946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9387" y="28987175"/>
            <a:ext cx="1981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Good quality images and background maybe used to improve the appearance of the poster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8387" y="311150"/>
            <a:ext cx="2743200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Parent Institute </a:t>
            </a:r>
            <a:r>
              <a:rPr lang="en-US" sz="4800" dirty="0" smtClean="0"/>
              <a:t>Logo</a:t>
            </a:r>
            <a:endParaRPr lang="en-US" sz="4800" dirty="0"/>
          </a:p>
        </p:txBody>
      </p:sp>
      <p:grpSp>
        <p:nvGrpSpPr>
          <p:cNvPr id="7" name="Group 6"/>
          <p:cNvGrpSpPr/>
          <p:nvPr/>
        </p:nvGrpSpPr>
        <p:grpSpPr>
          <a:xfrm>
            <a:off x="5335587" y="26500548"/>
            <a:ext cx="2088788" cy="2323873"/>
            <a:chOff x="3430587" y="27661268"/>
            <a:chExt cx="2088788" cy="2323873"/>
          </a:xfrm>
        </p:grpSpPr>
        <p:sp>
          <p:nvSpPr>
            <p:cNvPr id="8" name="Rectangle 7"/>
            <p:cNvSpPr/>
            <p:nvPr/>
          </p:nvSpPr>
          <p:spPr>
            <a:xfrm>
              <a:off x="3459354" y="27661268"/>
              <a:ext cx="1314066" cy="1676400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430587" y="29571950"/>
              <a:ext cx="1314066" cy="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106987" y="27743150"/>
              <a:ext cx="0" cy="144780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6036419">
              <a:off x="4717043" y="28251016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 feet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59187" y="29523476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</a:t>
              </a:r>
              <a:r>
                <a:rPr lang="en-US" sz="2400" dirty="0" smtClean="0"/>
                <a:t> feet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668587" y="26358295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Poster Size: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93387" y="2682875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 Optional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C:\Users\Admin\Downloads\Logo CB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22787" y="234950"/>
            <a:ext cx="2314575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248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61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isro-3</dc:creator>
  <cp:lastModifiedBy>dell</cp:lastModifiedBy>
  <cp:revision>111</cp:revision>
  <cp:lastPrinted>2019-07-22T10:38:49Z</cp:lastPrinted>
  <dcterms:created xsi:type="dcterms:W3CDTF">2018-03-24T10:41:20Z</dcterms:created>
  <dcterms:modified xsi:type="dcterms:W3CDTF">2019-07-30T08:39:03Z</dcterms:modified>
</cp:coreProperties>
</file>